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1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2A81-4DCE-A077-839F-D2DD07717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EBF934-C1E8-E1B5-45A5-0E53ACE83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EE2BE-4E66-F216-2E11-AF12A559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8014-63F6-40ED-AA01-A62299A431EF}" type="datetimeFigureOut">
              <a:rPr lang="en-AU" smtClean="0"/>
              <a:t>6/02/2024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15501-554E-2371-F12B-39317D00D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28202-37C5-AEE8-0B8B-45632CC56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C0AD-4582-4666-9B34-7CA7F6F4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493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35E39-79C4-3E50-E830-AA2A350C8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601D78-60D4-F893-BC1A-88C0C1A43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1BAC4-248C-52D3-2F85-B762AB762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8014-63F6-40ED-AA01-A62299A431EF}" type="datetimeFigureOut">
              <a:rPr lang="en-AU" smtClean="0"/>
              <a:t>6/02/2024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DE51D-4B8E-B6B6-7E2B-FCA7D02AF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D82A7-8931-EBD7-2C4A-147A674F5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C0AD-4582-4666-9B34-7CA7F6F4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621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7A327C-E889-6706-6C73-8D22E730C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830C8-2749-E352-0D78-ECE594799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65D76-C7A4-5EC9-C4D3-7DF226FBB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8014-63F6-40ED-AA01-A62299A431EF}" type="datetimeFigureOut">
              <a:rPr lang="en-AU" smtClean="0"/>
              <a:t>6/02/2024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FE16D-5C71-3B68-321D-B61AE26AA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A6589-A721-C28F-B326-5091A1714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C0AD-4582-4666-9B34-7CA7F6F4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80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1DB2A-4449-FBB3-8D92-C25B7738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32CEA-8ABC-2A5E-2575-9672D9CA3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5BB0A-2963-FDA4-699D-18F31C19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8014-63F6-40ED-AA01-A62299A431EF}" type="datetimeFigureOut">
              <a:rPr lang="en-AU" smtClean="0"/>
              <a:t>6/02/2024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8FE7D-AB53-4575-D75F-273C78102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09C2F-0003-34DC-B412-DDEB6E0D6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C0AD-4582-4666-9B34-7CA7F6F4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077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D0B6F-C878-D7E4-C150-C8B5F086D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8561C-F4EE-0502-CF2B-92DC32653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2B924-31E5-051D-A2C0-104E532B7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8014-63F6-40ED-AA01-A62299A431EF}" type="datetimeFigureOut">
              <a:rPr lang="en-AU" smtClean="0"/>
              <a:t>6/02/2024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604CC-84D1-0704-3162-428293AC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A737B-5524-DD6D-6AA2-B9756598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C0AD-4582-4666-9B34-7CA7F6F4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775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CFE2-2FCC-940D-42FF-EEFAFDE7B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824F-5802-1D8C-7B88-A2ECFB804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CDB48-7124-8B52-D449-245AEAD6E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6AFCA-6A64-78DE-A1C7-AF8D47EA8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8014-63F6-40ED-AA01-A62299A431EF}" type="datetimeFigureOut">
              <a:rPr lang="en-AU" smtClean="0"/>
              <a:t>6/02/2024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C0DD5-F17A-1C07-6D78-39200E26F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6FA6E-60A2-A6B2-5118-73AF97552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C0AD-4582-4666-9B34-7CA7F6F4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313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1BA21-CAC1-2B54-2B01-49DCBD18B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DE53B-9E39-8798-7ACF-FAA114762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0254F6-1AA9-BCBA-FD4C-36EA346BE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469666-BBB3-14D3-6726-5C3FEBCE5C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A32DC7-49A0-E361-DBE9-08721449E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D6B6FA-ACB9-0EBF-7EA9-1461AB2A3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8014-63F6-40ED-AA01-A62299A431EF}" type="datetimeFigureOut">
              <a:rPr lang="en-AU" smtClean="0"/>
              <a:t>6/02/2024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7CC07B-F0CF-4B5A-2303-A234958D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487DAB-C4BE-A9BA-263F-7ED59D49B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C0AD-4582-4666-9B34-7CA7F6F4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449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DDAD2-EE8E-C60D-1871-440527400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68E0F3-AC0C-3555-95A9-A8206D8E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8014-63F6-40ED-AA01-A62299A431EF}" type="datetimeFigureOut">
              <a:rPr lang="en-AU" smtClean="0"/>
              <a:t>6/02/2024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A35AB-B196-5542-057E-C52BAD5F1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E843FD-C47E-84D5-9A74-14CB864F9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C0AD-4582-4666-9B34-7CA7F6F4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429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9103F8-5CFE-99F0-4AD1-F3D3D81F8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8014-63F6-40ED-AA01-A62299A431EF}" type="datetimeFigureOut">
              <a:rPr lang="en-AU" smtClean="0"/>
              <a:t>6/02/2024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08753D-080F-5CA5-8F9F-397C15E2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CF897-BDC0-C2C9-12FF-55FAFE696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C0AD-4582-4666-9B34-7CA7F6F4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958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7B3F4-67E1-BF8B-7D87-6D5D2D4D5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64C95-AF6C-DECF-2610-308493B48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95D1A-C340-98AB-FD9C-8378AECA4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6A471-D136-5403-59C1-09D43CCF0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8014-63F6-40ED-AA01-A62299A431EF}" type="datetimeFigureOut">
              <a:rPr lang="en-AU" smtClean="0"/>
              <a:t>6/02/2024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6D631-3C6C-8E20-E092-9CE682F9C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13D1A-CB9F-6606-06A2-74DD156E2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C0AD-4582-4666-9B34-7CA7F6F4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069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D5D92-BBA2-58FE-E733-A8C9C9D9A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934D57-C21A-9017-A849-CA63842DD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DED2E2-E816-48FE-8774-3C37333B0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367AF-5947-63F9-7EBF-BB64FDD78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8014-63F6-40ED-AA01-A62299A431EF}" type="datetimeFigureOut">
              <a:rPr lang="en-AU" smtClean="0"/>
              <a:t>6/02/2024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45B3A-5C36-5075-976D-E894FFC5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D47ABD-E874-04F3-5FCA-5DE0AC96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C0AD-4582-4666-9B34-7CA7F6F435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361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B09509-E5A4-8B24-FABB-C28FBACE0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338FE-A8DD-C8B7-B152-B54F89ED5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12887-0ABA-6A11-5EB2-A358777AE2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08014-63F6-40ED-AA01-A62299A431EF}" type="datetimeFigureOut">
              <a:rPr lang="en-AU" smtClean="0"/>
              <a:t>6/02/2024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A4343-50BD-162A-79F8-E801204DE0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BCF50-3AAA-45E9-FF35-4F634657C8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FC0AD-4582-4666-9B34-7CA7F6F4356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EC0662-57E4-07C5-25FF-440D1E9997F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65813" y="66421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96326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56E2DC-9E71-DE9E-A435-F11C3C9CF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dirty="0"/>
              <a:t>Send off for </a:t>
            </a:r>
            <a:br>
              <a:rPr lang="en-US" sz="5400" b="1" dirty="0"/>
            </a:br>
            <a:r>
              <a:rPr lang="en-US" sz="5400" b="1" dirty="0"/>
              <a:t>Michael Pitt </a:t>
            </a: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CCAE546E-D8D4-763E-7F93-E912B4094D9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9452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87B9E-DBDC-6480-4289-096D1FCE7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97762" y="2706624"/>
            <a:ext cx="6251110" cy="3923538"/>
          </a:xfr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>
              <a:spcBef>
                <a:spcPts val="600"/>
              </a:spcBef>
            </a:pPr>
            <a:r>
              <a:rPr lang="en-US" sz="5600" dirty="0"/>
              <a:t>After what could only be described as a stellar career Michael has decided to hang up the keyboard and file away the terabytes.</a:t>
            </a:r>
          </a:p>
          <a:p>
            <a:pPr>
              <a:spcBef>
                <a:spcPts val="600"/>
              </a:spcBef>
            </a:pPr>
            <a:r>
              <a:rPr lang="en-US" sz="5600" dirty="0"/>
              <a:t>We have all born witness to the technological advancements that have taken Fire and Rescue NSW into a new age. </a:t>
            </a:r>
          </a:p>
          <a:p>
            <a:pPr>
              <a:spcBef>
                <a:spcPts val="600"/>
              </a:spcBef>
            </a:pPr>
            <a:r>
              <a:rPr lang="en-US" sz="5600" dirty="0"/>
              <a:t>Michael has been the driving force behind the majority of those changes, always keeping the front line </a:t>
            </a:r>
            <a:r>
              <a:rPr lang="en-US" sz="5600" dirty="0" err="1"/>
              <a:t>firies</a:t>
            </a:r>
            <a:r>
              <a:rPr lang="en-US" sz="5600" dirty="0"/>
              <a:t> foremost in his mind. </a:t>
            </a:r>
          </a:p>
          <a:p>
            <a:pPr>
              <a:spcBef>
                <a:spcPts val="600"/>
              </a:spcBef>
            </a:pPr>
            <a:endParaRPr lang="en-US" sz="5600" dirty="0"/>
          </a:p>
          <a:p>
            <a:pPr>
              <a:spcBef>
                <a:spcPts val="600"/>
              </a:spcBef>
            </a:pPr>
            <a:r>
              <a:rPr lang="en-US" sz="5600" dirty="0"/>
              <a:t>Come and help us celebrate his fantastic legacy.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5600" dirty="0"/>
              <a:t>Where: The York Street </a:t>
            </a:r>
            <a:r>
              <a:rPr lang="en-US" sz="5600" dirty="0" err="1"/>
              <a:t>Bowlo</a:t>
            </a:r>
            <a:endParaRPr lang="en-US" sz="56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5600" dirty="0"/>
              <a:t>When: Thursday 28</a:t>
            </a:r>
            <a:r>
              <a:rPr lang="en-US" sz="5600" baseline="30000" dirty="0"/>
              <a:t>th</a:t>
            </a:r>
            <a:r>
              <a:rPr lang="en-US" sz="5600" dirty="0"/>
              <a:t> March 2024.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5600" dirty="0"/>
              <a:t>Cost:  $50 which includes finger food and a gift.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5600" dirty="0"/>
              <a:t>Payment details: Firefighters Mutual Bank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5600" dirty="0"/>
              <a:t>Account No: 101-082-018   BSB 802825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5600" dirty="0"/>
              <a:t>Account Name: Garry Warren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56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5600" dirty="0"/>
              <a:t>Please include your name and any dietary requirements. 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7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700" dirty="0"/>
              <a:t>  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138747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Send off for  Michael Pitt </vt:lpstr>
    </vt:vector>
  </TitlesOfParts>
  <Company>Transport for 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 off  Michael Pitt </dc:title>
  <dc:creator>Paul Bailey</dc:creator>
  <cp:lastModifiedBy>Paul Bailey</cp:lastModifiedBy>
  <cp:revision>4</cp:revision>
  <dcterms:created xsi:type="dcterms:W3CDTF">2024-02-05T03:08:30Z</dcterms:created>
  <dcterms:modified xsi:type="dcterms:W3CDTF">2024-02-06T01:39:10Z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709595-deb9-4ceb-bf06-8305974a2062_Enabled">
    <vt:lpwstr>true</vt:lpwstr>
  </property>
  <property fmtid="{D5CDD505-2E9C-101B-9397-08002B2CF9AE}" pid="3" name="MSIP_Label_83709595-deb9-4ceb-bf06-8305974a2062_SetDate">
    <vt:lpwstr>2024-02-05T09:43:18Z</vt:lpwstr>
  </property>
  <property fmtid="{D5CDD505-2E9C-101B-9397-08002B2CF9AE}" pid="4" name="MSIP_Label_83709595-deb9-4ceb-bf06-8305974a2062_Method">
    <vt:lpwstr>Standard</vt:lpwstr>
  </property>
  <property fmtid="{D5CDD505-2E9C-101B-9397-08002B2CF9AE}" pid="5" name="MSIP_Label_83709595-deb9-4ceb-bf06-8305974a2062_Name">
    <vt:lpwstr>Official</vt:lpwstr>
  </property>
  <property fmtid="{D5CDD505-2E9C-101B-9397-08002B2CF9AE}" pid="6" name="MSIP_Label_83709595-deb9-4ceb-bf06-8305974a2062_SiteId">
    <vt:lpwstr>cb356782-ad9a-47fb-878b-7ebceb85b86c</vt:lpwstr>
  </property>
  <property fmtid="{D5CDD505-2E9C-101B-9397-08002B2CF9AE}" pid="7" name="MSIP_Label_83709595-deb9-4ceb-bf06-8305974a2062_ActionId">
    <vt:lpwstr>15d436d4-8ea8-4e39-a020-404390bb4c37</vt:lpwstr>
  </property>
  <property fmtid="{D5CDD505-2E9C-101B-9397-08002B2CF9AE}" pid="8" name="MSIP_Label_83709595-deb9-4ceb-bf06-8305974a2062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OFFICIAL</vt:lpwstr>
  </property>
</Properties>
</file>